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Medium" panose="020B0603050203000203" pitchFamily="34" charset="0"/>
      <p:regular r:id="rId13"/>
    </p:embeddedFont>
    <p:embeddedFont>
      <p:font typeface="Roboto" panose="02000000000000000000" pitchFamily="2" charset="0"/>
      <p:regular r:id="rId14"/>
      <p:bold r:id="rId15"/>
    </p:embeddedFont>
    <p:embeddedFont>
      <p:font typeface="Roboto Bold" panose="02000000000000000000" pitchFamily="2" charset="0"/>
      <p:bold r:id="rId16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975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5674" y="675084"/>
            <a:ext cx="7425452" cy="4234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6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Solana Publish: Decentralized Publishing for Creators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45674" y="5278160"/>
            <a:ext cx="7425452" cy="1571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creators with blockchain and NFTs. A revolutionary platform that addresses traditional publishing challenges and social issues. Presented by Momoko Amemiya at the Rader Hackathon on 2024/10/5.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456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294" y="7151489"/>
            <a:ext cx="377547" cy="3775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1215" y="7125414"/>
            <a:ext cx="1705213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4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</a:t>
            </a:r>
            <a:r>
              <a:rPr lang="en-US" altLang="ja-JP" sz="24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Momoko </a:t>
            </a:r>
            <a:r>
              <a:rPr lang="en-US" altLang="ja-JP" sz="2400" b="1" dirty="0" err="1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Amemiya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95725"/>
            <a:ext cx="976884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Join the Solana Publish Revolution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3151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30605" y="5407700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3151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Empower Creators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5849064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Give voice to important social issues and marginalized authors.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3151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5413653" y="5407700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315188"/>
            <a:ext cx="33339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Revolutionize Publishing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623482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blockchain technology for a fair, efficient publishing ecosystem.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315188"/>
            <a:ext cx="555427" cy="55542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701" y="5407700"/>
            <a:ext cx="22217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3151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Connect Directly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5849064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stronger connections between creators and their audience.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291" y="646390"/>
            <a:ext cx="7541419" cy="143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 with Traditional Publishing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1291" y="2678430"/>
            <a:ext cx="515064" cy="51506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55715" y="2764155"/>
            <a:ext cx="206097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45312" y="2678430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Costs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45312" y="3173492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Intermediaries take a significant portion of creators' profits.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1291" y="4026218"/>
            <a:ext cx="515064" cy="51506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955715" y="4111943"/>
            <a:ext cx="206097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545312" y="4026218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Limited Ownership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545312" y="4521279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lose control over distribution and royalties.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291" y="5374005"/>
            <a:ext cx="515064" cy="51506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55715" y="5459730"/>
            <a:ext cx="206097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45312" y="5374005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Slow Process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45312" y="5869067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Publishing involves many gatekeepers, making it time-consuming.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1291" y="6721793"/>
            <a:ext cx="515064" cy="515064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955715" y="6807517"/>
            <a:ext cx="206097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545312" y="6721793"/>
            <a:ext cx="3029903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Inefficient Fan Support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45312" y="7216854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opportunities for fans to directly support creators.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1062859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Addressing an Important Social Issue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Limited Audience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Meaningful content struggles to gain traction against mainstream trends.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Marginalized Voices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topics and influential authors often go unnoticed due to market trends.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20313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Decentralized Solution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Solana Publish provides a direct path to audience using NFTs.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261" y="692825"/>
            <a:ext cx="7501771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Solana Publish: Decentralized Publishing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1" y="1434584"/>
            <a:ext cx="400883" cy="4008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1261" y="1995845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Direct-to-Consumer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561261" y="2342674"/>
            <a:ext cx="80214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publish and sell directly to fans, removing intermediaries.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61" y="3080385"/>
            <a:ext cx="400883" cy="4008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261" y="3641646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NFT Ownership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561261" y="3988475"/>
            <a:ext cx="80214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Work is turned into NFTs, ensuring digital ownership and authenticity.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61" y="4726186"/>
            <a:ext cx="400883" cy="4008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1261" y="5287447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Fast Transactions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561261" y="5634276"/>
            <a:ext cx="80214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Solana's blockchain enables fast, low-cost transactions for all users.</a:t>
            </a:r>
            <a:endParaRPr lang="en-US" sz="12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61" y="6371987"/>
            <a:ext cx="400883" cy="4008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1261" y="6933248"/>
            <a:ext cx="200465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Automatic Royalties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561261" y="7280077"/>
            <a:ext cx="80214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contracts ensure creators receive royalties on every resale.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854" y="873443"/>
            <a:ext cx="7341632" cy="660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Solana Publish Ecosystem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488" y="1851065"/>
            <a:ext cx="22860" cy="5505093"/>
          </a:xfrm>
          <a:prstGeom prst="roundRect">
            <a:avLst>
              <a:gd name="adj" fmla="val 13870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71826" y="2315170"/>
            <a:ext cx="739854" cy="22860"/>
          </a:xfrm>
          <a:prstGeom prst="roundRect">
            <a:avLst>
              <a:gd name="adj" fmla="val 138706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19150" y="2088833"/>
            <a:ext cx="475536" cy="47553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961787" y="2168009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444" y="2062401"/>
            <a:ext cx="264223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Upload Content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444" y="2519363"/>
            <a:ext cx="618470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publish their work and turn it into an NFT.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826" y="3744278"/>
            <a:ext cx="739854" cy="22860"/>
          </a:xfrm>
          <a:prstGeom prst="roundRect">
            <a:avLst>
              <a:gd name="adj" fmla="val 138706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19150" y="3517940"/>
            <a:ext cx="475536" cy="47553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961787" y="3597116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444" y="3491508"/>
            <a:ext cx="264223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NFT Marketplace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444" y="3948470"/>
            <a:ext cx="618470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buy, sell, and trade digital content as NFTs.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826" y="5173385"/>
            <a:ext cx="739854" cy="22860"/>
          </a:xfrm>
          <a:prstGeom prst="roundRect">
            <a:avLst>
              <a:gd name="adj" fmla="val 138706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19150" y="4947047"/>
            <a:ext cx="475536" cy="47553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961787" y="5026223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444" y="4920615"/>
            <a:ext cx="264223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Automatic Royalties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444" y="5377577"/>
            <a:ext cx="618470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receive a percentage of each resale automatically.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71826" y="6602492"/>
            <a:ext cx="739854" cy="22860"/>
          </a:xfrm>
          <a:prstGeom prst="roundRect">
            <a:avLst>
              <a:gd name="adj" fmla="val 138706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819150" y="6376154"/>
            <a:ext cx="475536" cy="47553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961787" y="6455331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219444" y="6349722"/>
            <a:ext cx="264223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Fan Support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219444" y="6806684"/>
            <a:ext cx="6184702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Fans can directly support creators by buying work or donating.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902851"/>
            <a:ext cx="7536180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Why Use Solana for Publishing?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3068" y="1871543"/>
            <a:ext cx="7677864" cy="120669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42499" y="2080974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Fast Transactions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2499" y="2533769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Solana processes up to 65,000 transactions per second.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3068" y="3287673"/>
            <a:ext cx="7677864" cy="120669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942499" y="3497104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Low Fees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2499" y="3949898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transaction fee is a fraction of a cent.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3068" y="4703802"/>
            <a:ext cx="7677864" cy="120669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942499" y="4913233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42499" y="5366028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handle massive amounts of data and transactions.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3068" y="6119932"/>
            <a:ext cx="7677864" cy="1206698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942499" y="6329363"/>
            <a:ext cx="261830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942499" y="6782157"/>
            <a:ext cx="72590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Blockchain ensures transparency and security in every transaction.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8311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 Growing Market for Creators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996452"/>
            <a:ext cx="74159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416742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Creator Economy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416742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$104 Billion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NFT Sales in 2022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$20+ Billion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Fan Engagement Trend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Growing Rapidly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389" y="501134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Makes Solana Publish Stand Out?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89" y="1910120"/>
            <a:ext cx="909042" cy="1454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084" y="209192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Decentralized Control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084" y="2485073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maintain full control over their work and distribution.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89" y="3364706"/>
            <a:ext cx="909042" cy="14545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084" y="3546515"/>
            <a:ext cx="2315885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NFT-based Ownership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084" y="3939659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work is tokenized as an NFT for proof of ownership.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89" y="4819293"/>
            <a:ext cx="909042" cy="14545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084" y="5001101"/>
            <a:ext cx="259008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 Contract Royalties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084" y="5394246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royalty payments ensure ongoing earnings for creators.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9" y="6273879"/>
            <a:ext cx="909042" cy="14545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084" y="6455688"/>
            <a:ext cx="227278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DAO Governance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084" y="6848832"/>
            <a:ext cx="6689527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Community-driven decision-making process for the platform.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We Make Money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78430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Transaction Fees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percentage fee (1-2%) on every transaction.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678430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NFT Minting Fees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Creators pay a small fee when minting their work as an NFT.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678430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492472"/>
            <a:ext cx="329350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Premium Subscriptions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creators premium tools and services for a monthly fee.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ユーザー設定</PresentationFormat>
  <Paragraphs>97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Roboto</vt:lpstr>
      <vt:lpstr>Roboto Bold</vt:lpstr>
      <vt:lpstr>IBM Plex Sans Medium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Momo Ame</cp:lastModifiedBy>
  <cp:revision>2</cp:revision>
  <dcterms:created xsi:type="dcterms:W3CDTF">2024-10-05T06:46:17Z</dcterms:created>
  <dcterms:modified xsi:type="dcterms:W3CDTF">2024-10-05T06:49:00Z</dcterms:modified>
</cp:coreProperties>
</file>